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42FB-1ABF-488A-9721-DE98356021B2}" type="datetimeFigureOut">
              <a:rPr lang="en-AU" smtClean="0"/>
              <a:pPr/>
              <a:t>21/01/2017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0ED6-D354-4191-BC76-5F0AF71A3CD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42FB-1ABF-488A-9721-DE98356021B2}" type="datetimeFigureOut">
              <a:rPr lang="en-AU" smtClean="0"/>
              <a:pPr/>
              <a:t>21/01/2017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0ED6-D354-4191-BC76-5F0AF71A3CD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42FB-1ABF-488A-9721-DE98356021B2}" type="datetimeFigureOut">
              <a:rPr lang="en-AU" smtClean="0"/>
              <a:pPr/>
              <a:t>21/01/2017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0ED6-D354-4191-BC76-5F0AF71A3CD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42FB-1ABF-488A-9721-DE98356021B2}" type="datetimeFigureOut">
              <a:rPr lang="en-AU" smtClean="0"/>
              <a:pPr/>
              <a:t>21/01/2017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0ED6-D354-4191-BC76-5F0AF71A3CD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42FB-1ABF-488A-9721-DE98356021B2}" type="datetimeFigureOut">
              <a:rPr lang="en-AU" smtClean="0"/>
              <a:pPr/>
              <a:t>21/01/2017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0ED6-D354-4191-BC76-5F0AF71A3CD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42FB-1ABF-488A-9721-DE98356021B2}" type="datetimeFigureOut">
              <a:rPr lang="en-AU" smtClean="0"/>
              <a:pPr/>
              <a:t>21/01/2017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0ED6-D354-4191-BC76-5F0AF71A3CD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42FB-1ABF-488A-9721-DE98356021B2}" type="datetimeFigureOut">
              <a:rPr lang="en-AU" smtClean="0"/>
              <a:pPr/>
              <a:t>21/01/2017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0ED6-D354-4191-BC76-5F0AF71A3CD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42FB-1ABF-488A-9721-DE98356021B2}" type="datetimeFigureOut">
              <a:rPr lang="en-AU" smtClean="0"/>
              <a:pPr/>
              <a:t>21/01/2017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0ED6-D354-4191-BC76-5F0AF71A3CD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42FB-1ABF-488A-9721-DE98356021B2}" type="datetimeFigureOut">
              <a:rPr lang="en-AU" smtClean="0"/>
              <a:pPr/>
              <a:t>21/01/2017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0ED6-D354-4191-BC76-5F0AF71A3CD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42FB-1ABF-488A-9721-DE98356021B2}" type="datetimeFigureOut">
              <a:rPr lang="en-AU" smtClean="0"/>
              <a:pPr/>
              <a:t>21/01/2017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0ED6-D354-4191-BC76-5F0AF71A3CD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42FB-1ABF-488A-9721-DE98356021B2}" type="datetimeFigureOut">
              <a:rPr lang="en-AU" smtClean="0"/>
              <a:pPr/>
              <a:t>21/01/2017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0ED6-D354-4191-BC76-5F0AF71A3CD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542FB-1ABF-488A-9721-DE98356021B2}" type="datetimeFigureOut">
              <a:rPr lang="en-AU" smtClean="0"/>
              <a:pPr/>
              <a:t>21/01/2017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30ED6-D354-4191-BC76-5F0AF71A3CD5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Still Life, School, Retro, I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1862" y="3574875"/>
            <a:ext cx="4438650" cy="32385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AU" sz="9600" dirty="0" smtClean="0"/>
              <a:t>Blessing of Students</a:t>
            </a:r>
            <a:endParaRPr lang="en-AU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3672408"/>
          </a:xfrm>
        </p:spPr>
        <p:txBody>
          <a:bodyPr>
            <a:normAutofit/>
          </a:bodyPr>
          <a:lstStyle/>
          <a:p>
            <a:r>
              <a:rPr lang="en-AU" dirty="0" smtClean="0"/>
              <a:t>What are you looking forward to or what are you concerned about this week ?</a:t>
            </a:r>
            <a:endParaRPr lang="en-AU" dirty="0"/>
          </a:p>
        </p:txBody>
      </p:sp>
      <p:pic>
        <p:nvPicPr>
          <p:cNvPr id="6146" name="Picture 2" descr="Grandmother, Kids, Laptop, De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6905" y="3619499"/>
            <a:ext cx="4905375" cy="3238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AU" sz="4000" dirty="0"/>
              <a:t>Thank you, God that you have gifted each of these students uniquely.  </a:t>
            </a:r>
          </a:p>
          <a:p>
            <a:pPr>
              <a:buNone/>
            </a:pPr>
            <a:r>
              <a:rPr lang="en-AU" sz="4000" b="1" dirty="0">
                <a:solidFill>
                  <a:srgbClr val="FFFF00"/>
                </a:solidFill>
              </a:rPr>
              <a:t>We praise you because they are fearfully &amp; wonderfully made.</a:t>
            </a:r>
            <a:endParaRPr lang="en-AU" sz="4000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AU" sz="4000" dirty="0"/>
              <a:t>Thank you, God for giving these students a mind that can know. </a:t>
            </a:r>
          </a:p>
          <a:p>
            <a:pPr>
              <a:buNone/>
            </a:pPr>
            <a:r>
              <a:rPr lang="en-AU" sz="4000" b="1" dirty="0">
                <a:solidFill>
                  <a:srgbClr val="FFFF00"/>
                </a:solidFill>
              </a:rPr>
              <a:t>Open their minds to learn new things that they may grow in wisdom.</a:t>
            </a:r>
            <a:endParaRPr lang="en-AU" sz="4000" dirty="0">
              <a:solidFill>
                <a:srgbClr val="FFFF00"/>
              </a:solidFill>
            </a:endParaRPr>
          </a:p>
          <a:p>
            <a:pPr>
              <a:buNone/>
            </a:pP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2915816" y="260648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u="sng" dirty="0" smtClean="0"/>
              <a:t>Blessing</a:t>
            </a:r>
            <a:endParaRPr lang="en-AU" sz="4000" b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AU" sz="4000" dirty="0" smtClean="0"/>
              <a:t>Thank you, God for giving these students a heart that can love.</a:t>
            </a:r>
          </a:p>
          <a:p>
            <a:pPr>
              <a:buNone/>
            </a:pPr>
            <a:r>
              <a:rPr lang="en-AU" sz="4000" b="1" dirty="0" smtClean="0">
                <a:solidFill>
                  <a:srgbClr val="FFFF00"/>
                </a:solidFill>
              </a:rPr>
              <a:t>Help them to love others like Jesus did.</a:t>
            </a:r>
            <a:endParaRPr lang="en-AU" sz="40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AU" sz="4000" dirty="0" smtClean="0"/>
              <a:t>Thank you, God for giving these students hands that can serve.</a:t>
            </a:r>
          </a:p>
          <a:p>
            <a:pPr>
              <a:buNone/>
            </a:pPr>
            <a:r>
              <a:rPr lang="en-AU" sz="4000" dirty="0" smtClean="0"/>
              <a:t> </a:t>
            </a:r>
            <a:r>
              <a:rPr lang="en-AU" sz="4000" b="1" dirty="0" smtClean="0">
                <a:solidFill>
                  <a:srgbClr val="FFFF00"/>
                </a:solidFill>
              </a:rPr>
              <a:t>Help them to serve others like Jesus did.</a:t>
            </a:r>
            <a:endParaRPr lang="en-AU" sz="4000" dirty="0" smtClean="0">
              <a:solidFill>
                <a:srgbClr val="FFFF00"/>
              </a:solidFill>
            </a:endParaRPr>
          </a:p>
          <a:p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AU" sz="4000" dirty="0" smtClean="0"/>
              <a:t>Thank you, God for giving these student eyes to see. </a:t>
            </a:r>
          </a:p>
          <a:p>
            <a:pPr>
              <a:buNone/>
            </a:pPr>
            <a:r>
              <a:rPr lang="en-AU" sz="4000" b="1" dirty="0" smtClean="0">
                <a:solidFill>
                  <a:srgbClr val="FFFF00"/>
                </a:solidFill>
              </a:rPr>
              <a:t>May they use their eyes to see new friends.</a:t>
            </a:r>
            <a:endParaRPr lang="en-AU" sz="40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AU" sz="4000" dirty="0" smtClean="0"/>
              <a:t>Thank you, God for giving these students ears to hear.</a:t>
            </a:r>
          </a:p>
          <a:p>
            <a:pPr>
              <a:buNone/>
            </a:pPr>
            <a:r>
              <a:rPr lang="en-AU" sz="4000" b="1" dirty="0" smtClean="0">
                <a:solidFill>
                  <a:srgbClr val="FFFF00"/>
                </a:solidFill>
              </a:rPr>
              <a:t>Open their ears to hear their teachers, lecturer or tutors.</a:t>
            </a:r>
            <a:endParaRPr lang="en-AU" sz="4000" dirty="0" smtClean="0">
              <a:solidFill>
                <a:srgbClr val="FFFF00"/>
              </a:solidFill>
            </a:endParaRPr>
          </a:p>
          <a:p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AU" sz="4000" dirty="0" smtClean="0"/>
              <a:t>Thank you, God that you have given them mouths to taste.</a:t>
            </a:r>
          </a:p>
          <a:p>
            <a:pPr>
              <a:buNone/>
            </a:pPr>
            <a:r>
              <a:rPr lang="en-AU" sz="4000" b="1" dirty="0" smtClean="0">
                <a:solidFill>
                  <a:srgbClr val="FFFF00"/>
                </a:solidFill>
              </a:rPr>
              <a:t>May these students always remember that your word is sweeter than honey.</a:t>
            </a:r>
            <a:endParaRPr lang="en-AU" sz="40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AU" sz="4000" dirty="0" smtClean="0"/>
              <a:t>Thank you, God that you have given these students voices to praise.</a:t>
            </a:r>
          </a:p>
          <a:p>
            <a:pPr>
              <a:buNone/>
            </a:pPr>
            <a:r>
              <a:rPr lang="en-AU" sz="4000" b="1" dirty="0" smtClean="0">
                <a:solidFill>
                  <a:srgbClr val="FFFF00"/>
                </a:solidFill>
              </a:rPr>
              <a:t>May the words they speak bring glory to you.</a:t>
            </a:r>
            <a:endParaRPr lang="en-AU" sz="4000" dirty="0" smtClean="0">
              <a:solidFill>
                <a:srgbClr val="FFFF00"/>
              </a:solidFill>
            </a:endParaRPr>
          </a:p>
          <a:p>
            <a:endParaRPr lang="en-A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AU" sz="4000" dirty="0" smtClean="0"/>
              <a:t>Thank you, God that you have given these students noses to smell.</a:t>
            </a:r>
          </a:p>
          <a:p>
            <a:pPr>
              <a:buNone/>
            </a:pPr>
            <a:r>
              <a:rPr lang="en-AU" sz="4000" b="1" dirty="0" smtClean="0">
                <a:solidFill>
                  <a:srgbClr val="FFFF00"/>
                </a:solidFill>
              </a:rPr>
              <a:t>May their lives always be filled with the aroma of you.</a:t>
            </a:r>
            <a:endParaRPr lang="en-AU" sz="40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AU" sz="4000" dirty="0" smtClean="0"/>
              <a:t>May they shine your light so bright in their school or at university</a:t>
            </a:r>
          </a:p>
          <a:p>
            <a:pPr>
              <a:buNone/>
            </a:pPr>
            <a:r>
              <a:rPr lang="en-AU" sz="4000" dirty="0" smtClean="0"/>
              <a:t>Amen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254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Blessing of Students</vt:lpstr>
      <vt:lpstr>What are you looking forward to or what are you concerned about this week ?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Blessing of Students</dc:title>
  <dc:creator>murraysross@bigpond.com</dc:creator>
  <cp:lastModifiedBy>murraysross@bigpond.com</cp:lastModifiedBy>
  <cp:revision>4</cp:revision>
  <dcterms:created xsi:type="dcterms:W3CDTF">2017-01-20T23:10:01Z</dcterms:created>
  <dcterms:modified xsi:type="dcterms:W3CDTF">2017-01-21T07:22:12Z</dcterms:modified>
</cp:coreProperties>
</file>